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B30E-E9F2-450C-AC5C-4C4724F70ED3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C2D69B-1DC5-4E6F-888A-16A8D5AE94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9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Please write the chosen value on the We Value template (this should have been printed out) under “We Value…”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Then please write the chosen action that everyone will take to put that value into practice.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/>
              <a:t>If there is time, space and appetite, you can take a photo of the completed/signed We Value template, either on its own or with the group.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849C30-D774-42F9-9EDE-F82DF439C0F3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091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C7DEC2-E9CD-4C0F-AB41-961DEF0D3B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490E95C-B86B-4F3F-A59B-DF8295B1B2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3E6FF53-57A5-43A9-A76B-306E6CC0D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08089F-A88B-4D59-917D-6D36CE356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F1C6175-40C5-40D4-8693-C50ACE9DA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129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089799-041F-4190-AAB5-0EDDEAEE5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8A026A3-0D8E-4F5C-8224-3D4DF84986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40CDABB-5330-4261-8C78-A818B6BD7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A0A9CF2-1700-434D-AFC8-3FF0763E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14E65BA-D61A-423F-AC2E-AA1C92859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63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55902D0E-555F-46D9-8F32-0EC7FBE13B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110CACC-DFDF-4988-8728-1DFAE198B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8C29AA0-2A7D-4BEB-A7BB-7C91CFED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A9435E2-CAD6-4778-9E7B-B223AB9CA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48DF1C7-7B4E-411A-9EE7-56119419C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974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46DD24D-1B5B-42FA-87D1-47649D928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79A48AF-5364-4DDA-9B03-13A2C1A1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9DFE505-771E-4BD3-A5F0-13919142F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47AD5E5-9AAE-43AF-8C69-58E248123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A4FFC83-87B4-47F8-91BE-C9EB10FFC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269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5D274DE-B446-4F4D-98EB-234628934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A7DBA50-F133-4ECD-B4E5-C6C2FEFFA8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5F8864-085F-48AE-AD97-2562D006A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0DC9B0-005F-4B68-927A-0E19F967C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795E11E-9CD6-4494-82C5-764276463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1752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5BB8D9F-10B6-4A87-B0FE-AE27905D3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C85012A-8E5A-414C-B05F-DBDF39AD7A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B1A465D3-308E-4A86-A2A8-30CE6A82B7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2642C70-DA92-4C75-9EC2-ECF25D945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CB46886-82E6-4A05-9BA2-C2A4EF627C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201EE8D-432E-4C0D-A2D5-B1760C07A4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31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397B310-A72A-4EB2-8C6A-7E2B7DA09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2AF3C60-82E6-465C-B0ED-F2B076E3C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340611-5789-4C8A-B622-3C6BDEF72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275A7FA-AA91-4C10-89E3-AE69C5A250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ECBD489D-2147-4130-910C-8803657CF9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BE0950A-2651-4983-8CE4-55E763F5F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34E460B9-57F0-4CD5-B6DE-A0D641BE2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7ADB1788-B849-4326-B6AB-8A6726444E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264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96ADC7F-85C3-49C9-B347-BD411AFA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7C43F6CC-7389-4167-89D7-CEF11783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F42693F-BCE7-4D74-A2A3-996F9025FA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AFD9191C-E3D7-4AAF-8BC1-EAB92994F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856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870F4284-4D0F-49A8-B68B-231E16808A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6CCB9B8-AF67-4A8B-8509-C11037E99D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1C65A22-F507-4A98-A210-3232A8BD7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5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6CD4640-33D5-4A4C-BA9E-357A963790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C026902-20F9-4058-828D-77A7CF87CD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7EB10E-EEEF-4788-9554-54947DAF78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9B5584CA-6A95-468D-9E57-F7128398D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3BCA6CE-08B8-4861-AEA1-9F02607786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A2A9BEB-D41F-4B53-B22D-AD8AAE249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405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3911EB5-B988-47AC-82FB-7FBF883FB2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A29F0E8-FF7D-49FB-8F6C-2E8A906AE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79D50E06-2E66-4A5B-B723-4F2A588B63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C9019D7-1169-4044-A955-95046E0C4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D9E1AC7F-C4CF-4D42-B801-3BB09DDB2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7C77FFB-959A-48C9-A349-39B6FD8977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8627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0C9740D8-535A-43E4-AC04-0C923F60C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224C23B-535D-4060-8B55-CF1F0A801B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4593E6-43BE-40EC-86EE-249C34882C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B24C2-16C1-4422-85F1-9F8641A8613F}" type="datetimeFigureOut">
              <a:rPr lang="en-GB" smtClean="0"/>
              <a:t>19/07/2017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4BED1DA-4FE3-4579-B63A-F2C1BEE53E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46E6B6-8CE1-4187-8CDD-F94310BC73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9AAC-3128-44EC-82CA-2BD743528E8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961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D959F908-12C5-4E11-A088-0A18B5D2CC49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2423593" y="478289"/>
            <a:ext cx="75533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80808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 VALUE…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6" name="Subtitle 2">
            <a:extLst>
              <a:ext uri="{FF2B5EF4-FFF2-40B4-BE49-F238E27FC236}">
                <a16:creationId xmlns="" xmlns:a16="http://schemas.microsoft.com/office/drawing/2014/main" id="{49D153EE-904D-4E58-9A8D-FAFEEA5FFB55}"/>
              </a:ext>
            </a:extLst>
          </p:cNvPr>
          <p:cNvSpPr>
            <a:spLocks noGrp="1"/>
          </p:cNvSpPr>
          <p:nvPr/>
        </p:nvSpPr>
        <p:spPr>
          <a:xfrm>
            <a:off x="1919536" y="3409087"/>
            <a:ext cx="8424936" cy="1914754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5" name="TextBox 3">
            <a:extLst>
              <a:ext uri="{FF2B5EF4-FFF2-40B4-BE49-F238E27FC236}">
                <a16:creationId xmlns="" xmlns:a16="http://schemas.microsoft.com/office/drawing/2014/main" id="{967CCCC1-7BB8-46F9-8623-43747C687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82652" y="6159768"/>
            <a:ext cx="2762250" cy="314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www.worldvaluesday.com</a:t>
            </a:r>
            <a:endParaRPr lang="en-US" altLang="en-US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</a:endParaRPr>
          </a:p>
        </p:txBody>
      </p:sp>
      <p:sp>
        <p:nvSpPr>
          <p:cNvPr id="8" name="Subtitle 2">
            <a:extLst>
              <a:ext uri="{FF2B5EF4-FFF2-40B4-BE49-F238E27FC236}">
                <a16:creationId xmlns="" xmlns:a16="http://schemas.microsoft.com/office/drawing/2014/main" id="{64B809FD-EEF9-4538-8051-6F75F9290E4E}"/>
              </a:ext>
            </a:extLst>
          </p:cNvPr>
          <p:cNvSpPr>
            <a:spLocks noGrp="1"/>
          </p:cNvSpPr>
          <p:nvPr/>
        </p:nvSpPr>
        <p:spPr>
          <a:xfrm>
            <a:off x="1919536" y="1459232"/>
            <a:ext cx="8424936" cy="1041851"/>
          </a:xfrm>
          <a:prstGeom prst="rect">
            <a:avLst/>
          </a:prstGeom>
          <a:ln w="19050">
            <a:solidFill>
              <a:schemeClr val="bg1">
                <a:lumMod val="50000"/>
              </a:schemeClr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/>
          <a:p>
            <a:endParaRPr lang="en-GB"/>
          </a:p>
        </p:txBody>
      </p:sp>
      <p:sp>
        <p:nvSpPr>
          <p:cNvPr id="7" name="Text Box 2">
            <a:extLst>
              <a:ext uri="{FF2B5EF4-FFF2-40B4-BE49-F238E27FC236}">
                <a16:creationId xmlns="" xmlns:a16="http://schemas.microsoft.com/office/drawing/2014/main" id="{82C42153-D862-4B7B-AAF1-839D41B3E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71700" y="5524501"/>
            <a:ext cx="55804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80808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#</a:t>
            </a:r>
            <a:r>
              <a:rPr lang="en-US" altLang="en-US" sz="4800" dirty="0" err="1">
                <a:solidFill>
                  <a:srgbClr val="80808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WorldValuesDay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9" name="Rectangle 396">
            <a:extLst>
              <a:ext uri="{FF2B5EF4-FFF2-40B4-BE49-F238E27FC236}">
                <a16:creationId xmlns="" xmlns:a16="http://schemas.microsoft.com/office/drawing/2014/main" id="{FC18B7EE-C066-407A-AEC6-BE858C7FA22E}"/>
              </a:ext>
            </a:extLst>
          </p:cNvPr>
          <p:cNvSpPr>
            <a:spLocks noChangeArrowheads="1"/>
          </p:cNvSpPr>
          <p:nvPr/>
        </p:nvSpPr>
        <p:spPr bwMode="auto">
          <a:xfrm flipH="1">
            <a:off x="4151784" y="2371015"/>
            <a:ext cx="3888432" cy="1292662"/>
          </a:xfrm>
          <a:prstGeom prst="rect">
            <a:avLst/>
          </a:prstGeom>
          <a:noFill/>
          <a:ln>
            <a:noFill/>
          </a:ln>
          <a:effectLst>
            <a:outerShdw dist="38100" dir="2700000" sx="100500" sy="100500" algn="tl" rotWithShape="0">
              <a:srgbClr val="000000">
                <a:alpha val="3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74320" tIns="274320" rIns="274320" bIns="2743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4800" dirty="0">
                <a:solidFill>
                  <a:srgbClr val="808080"/>
                </a:solidFill>
                <a:latin typeface="Arial Rounded MT Bold" panose="020F07040305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 WE… </a:t>
            </a:r>
            <a:endParaRPr lang="en-US" altLang="en-US" dirty="0">
              <a:latin typeface="Arial" panose="020B0604020202020204" pitchFamily="34" charset="0"/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="" xmlns:a16="http://schemas.microsoft.com/office/drawing/2014/main" id="{E203D042-813D-4952-9713-E1E0811EE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1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11" name="Rectangle 9">
            <a:extLst>
              <a:ext uri="{FF2B5EF4-FFF2-40B4-BE49-F238E27FC236}">
                <a16:creationId xmlns="" xmlns:a16="http://schemas.microsoft.com/office/drawing/2014/main" id="{2E5F4724-B579-4950-93B8-4D90CB8C4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57200"/>
            <a:ext cx="0" cy="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" name="Rectangle 14">
            <a:extLst>
              <a:ext uri="{FF2B5EF4-FFF2-40B4-BE49-F238E27FC236}">
                <a16:creationId xmlns="" xmlns:a16="http://schemas.microsoft.com/office/drawing/2014/main" id="{D494BE8C-1136-4FF9-A0F0-55CC743054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60386" y="931219"/>
            <a:ext cx="27122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200">
              <a:ea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200">
                <a:latin typeface="Arial" panose="020B0604020202020204" pitchFamily="34" charset="0"/>
                <a:ea typeface="Times New Roman" panose="02020603050405020304" pitchFamily="18" charset="0"/>
              </a:rPr>
              <a:t>  </a:t>
            </a:r>
            <a:endParaRPr lang="en-GB" altLang="en-US">
              <a:latin typeface="Arial" panose="020B0604020202020204" pitchFamily="34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E27A193-8CBD-4F6B-B951-B07C18B81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3880" y="5381047"/>
            <a:ext cx="2093590" cy="841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197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81</Words>
  <Application>Microsoft Office PowerPoint</Application>
  <PresentationFormat>Widescreen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Charles Fowler</dc:creator>
  <cp:lastModifiedBy>Lindsay West</cp:lastModifiedBy>
  <cp:revision>3</cp:revision>
  <dcterms:created xsi:type="dcterms:W3CDTF">2017-07-19T11:52:53Z</dcterms:created>
  <dcterms:modified xsi:type="dcterms:W3CDTF">2017-07-19T13:51:19Z</dcterms:modified>
</cp:coreProperties>
</file>