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80" autoAdjust="0"/>
    <p:restoredTop sz="94660"/>
  </p:normalViewPr>
  <p:slideViewPr>
    <p:cSldViewPr snapToGrid="0">
      <p:cViewPr>
        <p:scale>
          <a:sx n="92" d="100"/>
          <a:sy n="92" d="100"/>
        </p:scale>
        <p:origin x="8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0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EBCA0A7-8843-AC43-BDAA-B67500E52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288" y="5433183"/>
            <a:ext cx="2227073" cy="957545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23593" y="478289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VALUE… </a:t>
            </a:r>
            <a:endParaRPr lang="en-US" altLang="en-US" b="1" dirty="0">
              <a:latin typeface="Aileron Bold" panose="00000800000000000000" pitchFamily="50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919536" y="3278836"/>
            <a:ext cx="8424936" cy="211993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459232"/>
            <a:ext cx="8424936" cy="1041851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757" y="5511282"/>
            <a:ext cx="55804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</a:t>
            </a:r>
            <a:endParaRPr lang="en-US" altLang="en-US" b="1" dirty="0">
              <a:latin typeface="Aileron Bold" panose="00000800000000000000" pitchFamily="50" charset="0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51783" y="2263604"/>
            <a:ext cx="3888432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I…</a:t>
            </a:r>
            <a:r>
              <a:rPr lang="en-US" altLang="en-US" sz="4800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Aileron Bold" panose="00000800000000000000" pitchFamily="50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B94850-7DAD-4185-9558-82B3C06E6AE4}"/>
              </a:ext>
            </a:extLst>
          </p:cNvPr>
          <p:cNvSpPr txBox="1"/>
          <p:nvPr/>
        </p:nvSpPr>
        <p:spPr>
          <a:xfrm>
            <a:off x="2118783" y="1755486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AE69B6-2EA0-494C-AFBF-47D6857749C0}"/>
              </a:ext>
            </a:extLst>
          </p:cNvPr>
          <p:cNvSpPr txBox="1"/>
          <p:nvPr/>
        </p:nvSpPr>
        <p:spPr>
          <a:xfrm>
            <a:off x="2154787" y="4124427"/>
            <a:ext cx="7954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activity planned or taken to improve your wellbeing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64A0DFFB-1EF7-477C-8E82-C002947D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057" y="6379711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99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Hannah Conduit</cp:lastModifiedBy>
  <cp:revision>31</cp:revision>
  <dcterms:created xsi:type="dcterms:W3CDTF">2017-07-19T11:52:53Z</dcterms:created>
  <dcterms:modified xsi:type="dcterms:W3CDTF">2019-09-04T16:22:24Z</dcterms:modified>
</cp:coreProperties>
</file>