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B85E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250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28/07/2022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23593" y="478289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VALUE… </a:t>
            </a:r>
            <a:endParaRPr lang="en-US" altLang="en-US" b="1" dirty="0">
              <a:latin typeface="Aileron Bold" panose="00000800000000000000" pitchFamily="50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919536" y="3278836"/>
            <a:ext cx="8424936" cy="2119932"/>
          </a:xfrm>
          <a:prstGeom prst="rect">
            <a:avLst/>
          </a:prstGeom>
          <a:ln w="19050">
            <a:solidFill>
              <a:schemeClr val="bg1">
                <a:lumMod val="50000"/>
                <a:alpha val="22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459232"/>
            <a:ext cx="8424936" cy="1041851"/>
          </a:xfrm>
          <a:prstGeom prst="rect">
            <a:avLst/>
          </a:prstGeom>
          <a:ln w="19050">
            <a:solidFill>
              <a:schemeClr val="bg1">
                <a:lumMod val="50000"/>
                <a:alpha val="22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9" name="Rectangle 396">
            <a:extLst>
              <a:ext uri="{FF2B5EF4-FFF2-40B4-BE49-F238E27FC236}">
                <a16:creationId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2318705" y="2190243"/>
            <a:ext cx="7626593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b="1" dirty="0">
                <a:solidFill>
                  <a:srgbClr val="808080"/>
                </a:solidFill>
                <a:latin typeface="Aileron Bold" panose="000008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I…</a:t>
            </a:r>
            <a:endParaRPr lang="en-US" altLang="en-US" dirty="0">
              <a:latin typeface="Aileron Bold" panose="00000800000000000000" pitchFamily="50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64A0DFFB-1EF7-477C-8E82-C002947D0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057" y="6379711"/>
            <a:ext cx="2755586" cy="43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1B1AE04-5DAB-1442-BF06-67CABAFCD67E}"/>
              </a:ext>
            </a:extLst>
          </p:cNvPr>
          <p:cNvSpPr txBox="1"/>
          <p:nvPr/>
        </p:nvSpPr>
        <p:spPr>
          <a:xfrm>
            <a:off x="2282702" y="1699771"/>
            <a:ext cx="74418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a value that is important to your community or communities that you are a part of 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C72142-3D95-E646-BC74-5EB907A7CF42}"/>
              </a:ext>
            </a:extLst>
          </p:cNvPr>
          <p:cNvSpPr txBox="1"/>
          <p:nvPr/>
        </p:nvSpPr>
        <p:spPr>
          <a:xfrm>
            <a:off x="2154786" y="4046648"/>
            <a:ext cx="7954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>
                <a:solidFill>
                  <a:schemeClr val="bg2">
                    <a:lumMod val="75000"/>
                  </a:schemeClr>
                </a:solidFill>
              </a:rPr>
              <a:t>Enter the action you have taken or will take to strengthen your community, however big or small.  </a:t>
            </a:r>
          </a:p>
        </p:txBody>
      </p:sp>
      <p:sp>
        <p:nvSpPr>
          <p:cNvPr id="16" name="Text Box 2">
            <a:extLst>
              <a:ext uri="{FF2B5EF4-FFF2-40B4-BE49-F238E27FC236}">
                <a16:creationId xmlns:a16="http://schemas.microsoft.com/office/drawing/2014/main" id="{34120AE8-D87D-8546-B4D3-967582D53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1654" y="5531007"/>
            <a:ext cx="718756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808080"/>
                </a:solidFill>
                <a:latin typeface="Aileron Bold" pitchFamily="2" charset="77"/>
                <a:ea typeface="Times New Roman" panose="02020603050405020304" pitchFamily="18" charset="0"/>
                <a:cs typeface="Times New Roman" panose="02020603050405020304" pitchFamily="18" charset="0"/>
              </a:rPr>
              <a:t>#WorldValuesDay2022</a:t>
            </a:r>
            <a:endParaRPr lang="en-US" altLang="en-US" sz="1400" b="1" dirty="0">
              <a:latin typeface="Aileron Bold" pitchFamily="2" charset="77"/>
            </a:endParaRPr>
          </a:p>
        </p:txBody>
      </p:sp>
      <p:pic>
        <p:nvPicPr>
          <p:cNvPr id="18" name="Picture 17" descr="Logo&#10;&#10;Description automatically generated with medium confidence">
            <a:extLst>
              <a:ext uri="{FF2B5EF4-FFF2-40B4-BE49-F238E27FC236}">
                <a16:creationId xmlns:a16="http://schemas.microsoft.com/office/drawing/2014/main" id="{0D8ED51D-4DB7-9C4D-9F5E-0164B0A693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6150" y="5325611"/>
            <a:ext cx="2392746" cy="108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124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Aileron Bold</vt:lpstr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Chris Bettles</cp:lastModifiedBy>
  <cp:revision>37</cp:revision>
  <dcterms:created xsi:type="dcterms:W3CDTF">2017-07-19T11:52:53Z</dcterms:created>
  <dcterms:modified xsi:type="dcterms:W3CDTF">2022-07-28T05:54:00Z</dcterms:modified>
</cp:coreProperties>
</file>