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2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baseline="0" dirty="0"/>
          </a:p>
          <a:p>
            <a:pPr defTabSz="94046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355341" y="300984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WE VALUE…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883531" y="3246588"/>
            <a:ext cx="8424936" cy="2077254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654" y="5531007"/>
            <a:ext cx="71875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#WorldValuesDay2022</a:t>
            </a:r>
            <a:endParaRPr lang="en-US" altLang="en-US" sz="1400" b="1" dirty="0">
              <a:latin typeface="Aileron Bold" pitchFamily="2" charset="77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5418" y="2263955"/>
            <a:ext cx="9281160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SO WE… </a:t>
            </a:r>
            <a:endParaRPr lang="en-US" altLang="en-US" b="1" dirty="0">
              <a:latin typeface="Aileron Bold" pitchFamily="2" charset="77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183341"/>
            <a:ext cx="8424936" cy="1361203"/>
          </a:xfrm>
          <a:prstGeom prst="rect">
            <a:avLst/>
          </a:prstGeom>
          <a:ln w="19050">
            <a:solidFill>
              <a:schemeClr val="bg1">
                <a:lumMod val="50000"/>
                <a:alpha val="23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55341" y="1575755"/>
            <a:ext cx="744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your community or communities that you are a part of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54786" y="4046648"/>
            <a:ext cx="795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strengthen your community, however big or small.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588" y="5686425"/>
            <a:ext cx="107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add your </a:t>
            </a:r>
          </a:p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logo here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67CCCC1-7BB8-46F9-8623-43747C68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14" y="6269683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B1C1875A-8A50-EB43-B4C2-5F9780E30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150" y="5325611"/>
            <a:ext cx="2392746" cy="108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22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128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Chris Bettles</cp:lastModifiedBy>
  <cp:revision>33</cp:revision>
  <dcterms:created xsi:type="dcterms:W3CDTF">2017-07-19T11:52:53Z</dcterms:created>
  <dcterms:modified xsi:type="dcterms:W3CDTF">2022-07-28T05:53:41Z</dcterms:modified>
</cp:coreProperties>
</file>