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2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5B85E"/>
    <a:srgbClr val="3333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4678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14" y="5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A3B30E-E9F2-450C-AC5C-4C4724F70ED3}" type="datetimeFigureOut">
              <a:rPr lang="en-GB" smtClean="0"/>
              <a:t>27/06/2023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C2D69B-1DC5-4E6F-888A-16A8D5AE9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4966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baseline="0" dirty="0"/>
              <a:t>Please write the chosen value on the We Value template (this should have been printed out) under “We Value…”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GB" baseline="0" dirty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baseline="0" dirty="0"/>
              <a:t>Then please write the chosen action that everyone will take to put that value into practice.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GB" baseline="0" dirty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baseline="0" dirty="0"/>
              <a:t>If there is time, space and appetite, you can take a photo of the completed/signed We Value template, either on its own or with the group.</a:t>
            </a:r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C849C30-D774-42F9-9EDE-F82DF439C0F3}" type="slidenum">
              <a:rPr lang="en-US" altLang="en-US" smtClean="0"/>
              <a:pPr>
                <a:defRPr/>
              </a:pPr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825002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C7DEC2-E9CD-4C0F-AB41-961DEF0D3BE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90E95C-B86B-4F3F-A59B-DF8295B1B2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E6FF53-57A5-43A9-A76B-306E6CC0DC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B24C2-16C1-4422-85F1-9F8641A8613F}" type="datetimeFigureOut">
              <a:rPr lang="en-GB" smtClean="0"/>
              <a:t>27/06/2023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08089F-A88B-4D59-917D-6D36CE3563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1C6175-40C5-40D4-8693-C50ACE9DA0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29AAC-3128-44EC-82CA-2BD743528E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71290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089799-041F-4190-AAB5-0EDDEAEE5A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8A026A3-0D8E-4F5C-8224-3D4DF84986F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0CDABB-5330-4261-8C78-A818B6BD73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B24C2-16C1-4422-85F1-9F8641A8613F}" type="datetimeFigureOut">
              <a:rPr lang="en-GB" smtClean="0"/>
              <a:t>27/06/2023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0A9CF2-1700-434D-AFC8-3FF0763ECF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4E65BA-D61A-423F-AC2E-AA1C92859E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29AAC-3128-44EC-82CA-2BD743528E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0633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5902D0E-555F-46D9-8F32-0EC7FBE13BF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110CACC-DFDF-4988-8728-1DFAE198B2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C29AA0-2A7D-4BEB-A7BB-7C91CFEDDC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B24C2-16C1-4422-85F1-9F8641A8613F}" type="datetimeFigureOut">
              <a:rPr lang="en-GB" smtClean="0"/>
              <a:t>27/06/2023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9435E2-CAD6-4778-9E7B-B223AB9CA4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8DF1C7-7B4E-411A-9EE7-56119419CD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29AAC-3128-44EC-82CA-2BD743528E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59743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6DD24D-1B5B-42FA-87D1-47649D9282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9A48AF-5364-4DDA-9B03-13A2C1A181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DFE505-771E-4BD3-A5F0-13919142F6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B24C2-16C1-4422-85F1-9F8641A8613F}" type="datetimeFigureOut">
              <a:rPr lang="en-GB" smtClean="0"/>
              <a:t>27/06/2023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7AD5E5-9AAE-43AF-8C69-58E2481231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4FFC83-87B4-47F8-91BE-C9EB10FFC4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29AAC-3128-44EC-82CA-2BD743528E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26924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D274DE-B446-4F4D-98EB-2346289344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A7DBA50-F133-4ECD-B4E5-C6C2FEFFA8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5F8864-085F-48AE-AD97-2562D006A6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B24C2-16C1-4422-85F1-9F8641A8613F}" type="datetimeFigureOut">
              <a:rPr lang="en-GB" smtClean="0"/>
              <a:t>27/06/2023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0DC9B0-005F-4B68-927A-0E19F967C2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95E11E-9CD6-4494-82C5-764276463A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29AAC-3128-44EC-82CA-2BD743528E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17526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BB8D9F-10B6-4A87-B0FE-AE27905D3B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85012A-8E5A-414C-B05F-DBDF39AD7A1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1A465D3-308E-4A86-A2A8-30CE6A82B7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2642C70-DA92-4C75-9EC2-ECF25D9451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B24C2-16C1-4422-85F1-9F8641A8613F}" type="datetimeFigureOut">
              <a:rPr lang="en-GB" smtClean="0"/>
              <a:t>27/06/2023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CB46886-82E6-4A05-9BA2-C2A4EF627C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201EE8D-432E-4C0D-A2D5-B1760C07A4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29AAC-3128-44EC-82CA-2BD743528E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63101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97B310-A72A-4EB2-8C6A-7E2B7DA090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AF3C60-82E6-465C-B0ED-F2B076E3CF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7340611-5789-4C8A-B622-3C6BDEF72A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275A7FA-AA91-4C10-89E3-AE69C5A250F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CBD489D-2147-4130-910C-8803657CF9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BE0950A-2651-4983-8CE4-55E763F5FE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B24C2-16C1-4422-85F1-9F8641A8613F}" type="datetimeFigureOut">
              <a:rPr lang="en-GB" smtClean="0"/>
              <a:t>27/06/2023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4E460B9-57F0-4CD5-B6DE-A0D641BE23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ADB1788-B849-4326-B6AB-8A6726444E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29AAC-3128-44EC-82CA-2BD743528E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72648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6ADC7F-85C3-49C9-B347-BD411AFA26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C43F6CC-7389-4167-89D7-CEF117834A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B24C2-16C1-4422-85F1-9F8641A8613F}" type="datetimeFigureOut">
              <a:rPr lang="en-GB" smtClean="0"/>
              <a:t>27/06/2023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F42693F-BCE7-4D74-A2A3-996F9025FA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FD9191C-E3D7-4AAF-8BC1-EAB92994FA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29AAC-3128-44EC-82CA-2BD743528E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8560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70F4284-4D0F-49A8-B68B-231E16808A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B24C2-16C1-4422-85F1-9F8641A8613F}" type="datetimeFigureOut">
              <a:rPr lang="en-GB" smtClean="0"/>
              <a:t>27/06/2023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6CCB9B8-AF67-4A8B-8509-C11037E99D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1C65A22-F507-4A98-A210-3232A8BD7B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29AAC-3128-44EC-82CA-2BD743528E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1503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CD4640-33D5-4A4C-BA9E-357A963790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026902-20F9-4058-828D-77A7CF87CD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97EB10E-EEEF-4788-9554-54947DAF78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B5584CA-6A95-468D-9E57-F7128398D1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B24C2-16C1-4422-85F1-9F8641A8613F}" type="datetimeFigureOut">
              <a:rPr lang="en-GB" smtClean="0"/>
              <a:t>27/06/2023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3BCA6CE-08B8-4861-AEA1-9F02607786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A2A9BEB-D41F-4B53-B22D-AD8AAE2493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29AAC-3128-44EC-82CA-2BD743528E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34052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911EB5-B988-47AC-82FB-7FBF883FB2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A29F0E8-FF7D-49FB-8F6C-2E8A906AE3F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9D50E06-2E66-4A5B-B723-4F2A588B63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C9019D7-1169-4044-A955-95046E0C4E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B24C2-16C1-4422-85F1-9F8641A8613F}" type="datetimeFigureOut">
              <a:rPr lang="en-GB" smtClean="0"/>
              <a:t>27/06/2023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9E1AC7F-C4CF-4D42-B801-3BB09DDB27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7C77FFB-959A-48C9-A349-39B6FD8977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29AAC-3128-44EC-82CA-2BD743528E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86275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C9740D8-535A-43E4-AC04-0C923F60C0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224C23B-535D-4060-8B55-CF1F0A801B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4593E6-43BE-40EC-86EE-249C34882CE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EB24C2-16C1-4422-85F1-9F8641A8613F}" type="datetimeFigureOut">
              <a:rPr lang="en-GB" smtClean="0"/>
              <a:t>27/06/2023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BED1DA-4FE3-4579-B63A-F2C1BEE53E1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46E6B6-8CE1-4187-8CDD-F94310BC73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829AAC-3128-44EC-82CA-2BD743528E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29619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D959F908-12C5-4E11-A088-0A18B5D2CC49}"/>
              </a:ext>
            </a:extLst>
          </p:cNvPr>
          <p:cNvSpPr>
            <a:spLocks noGrp="1" noChangeArrowheads="1"/>
          </p:cNvSpPr>
          <p:nvPr/>
        </p:nvSpPr>
        <p:spPr bwMode="auto">
          <a:xfrm>
            <a:off x="2423593" y="478289"/>
            <a:ext cx="7553325" cy="1069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4800" b="1" dirty="0">
                <a:solidFill>
                  <a:srgbClr val="808080"/>
                </a:solidFill>
                <a:latin typeface="Aileron Bold" panose="00000800000000000000" pitchFamily="50" charset="0"/>
                <a:ea typeface="Times New Roman" panose="02020603050405020304" pitchFamily="18" charset="0"/>
                <a:cs typeface="Times New Roman" panose="02020603050405020304" pitchFamily="18" charset="0"/>
              </a:rPr>
              <a:t>I VALUE… </a:t>
            </a:r>
            <a:endParaRPr lang="en-US" altLang="en-US" b="1" dirty="0">
              <a:latin typeface="Aileron Bold" panose="00000800000000000000" pitchFamily="50" charset="0"/>
            </a:endParaRPr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49D153EE-904D-4E58-9A8D-FAFEEA5FFB55}"/>
              </a:ext>
            </a:extLst>
          </p:cNvPr>
          <p:cNvSpPr>
            <a:spLocks noGrp="1"/>
          </p:cNvSpPr>
          <p:nvPr/>
        </p:nvSpPr>
        <p:spPr>
          <a:xfrm>
            <a:off x="1919536" y="3278836"/>
            <a:ext cx="8424936" cy="2119932"/>
          </a:xfrm>
          <a:prstGeom prst="rect">
            <a:avLst/>
          </a:prstGeom>
          <a:ln w="19050">
            <a:solidFill>
              <a:schemeClr val="bg1">
                <a:lumMod val="50000"/>
                <a:alpha val="22000"/>
              </a:schemeClr>
            </a:solidFill>
            <a:prstDash val="dash"/>
          </a:ln>
        </p:spPr>
        <p:txBody>
          <a:bodyPr vert="horz" lIns="91440" tIns="45720" rIns="91440" bIns="45720" rtlCol="0">
            <a:normAutofit/>
          </a:bodyPr>
          <a:lstStyle/>
          <a:p>
            <a:endParaRPr lang="en-GB"/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64B809FD-EEF9-4538-8051-6F75F9290E4E}"/>
              </a:ext>
            </a:extLst>
          </p:cNvPr>
          <p:cNvSpPr>
            <a:spLocks noGrp="1"/>
          </p:cNvSpPr>
          <p:nvPr/>
        </p:nvSpPr>
        <p:spPr>
          <a:xfrm>
            <a:off x="1919536" y="1459232"/>
            <a:ext cx="8424936" cy="1041851"/>
          </a:xfrm>
          <a:prstGeom prst="rect">
            <a:avLst/>
          </a:prstGeom>
          <a:ln w="19050">
            <a:solidFill>
              <a:schemeClr val="bg1">
                <a:lumMod val="50000"/>
                <a:alpha val="22000"/>
              </a:schemeClr>
            </a:solidFill>
            <a:prstDash val="dash"/>
          </a:ln>
        </p:spPr>
        <p:txBody>
          <a:bodyPr vert="horz" lIns="91440" tIns="45720" rIns="91440" bIns="45720" rtlCol="0">
            <a:normAutofit/>
          </a:bodyPr>
          <a:lstStyle/>
          <a:p>
            <a:endParaRPr lang="en-GB"/>
          </a:p>
        </p:txBody>
      </p:sp>
      <p:sp>
        <p:nvSpPr>
          <p:cNvPr id="9" name="Rectangle 396">
            <a:extLst>
              <a:ext uri="{FF2B5EF4-FFF2-40B4-BE49-F238E27FC236}">
                <a16:creationId xmlns:a16="http://schemas.microsoft.com/office/drawing/2014/main" id="{FC18B7EE-C066-407A-AEC6-BE858C7FA22E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2318705" y="2190243"/>
            <a:ext cx="7626593" cy="1292662"/>
          </a:xfrm>
          <a:prstGeom prst="rect">
            <a:avLst/>
          </a:prstGeom>
          <a:noFill/>
          <a:ln>
            <a:noFill/>
          </a:ln>
          <a:effectLst>
            <a:outerShdw dist="38100" dir="2700000" sx="100500" sy="100500" algn="tl" rotWithShape="0">
              <a:srgbClr val="000000">
                <a:alpha val="39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274320" tIns="274320" rIns="274320" bIns="274320" numCol="1" anchor="ctr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4800" b="1" dirty="0">
                <a:solidFill>
                  <a:srgbClr val="808080"/>
                </a:solidFill>
                <a:latin typeface="Aileron Bold" panose="00000800000000000000" pitchFamily="50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 I…</a:t>
            </a:r>
            <a:endParaRPr lang="en-US" altLang="en-US" dirty="0">
              <a:latin typeface="Aileron Bold" panose="00000800000000000000" pitchFamily="50" charset="0"/>
            </a:endParaRPr>
          </a:p>
        </p:txBody>
      </p:sp>
      <p:sp>
        <p:nvSpPr>
          <p:cNvPr id="10" name="Rectangle 8">
            <a:extLst>
              <a:ext uri="{FF2B5EF4-FFF2-40B4-BE49-F238E27FC236}">
                <a16:creationId xmlns:a16="http://schemas.microsoft.com/office/drawing/2014/main" id="{E203D042-813D-4952-9713-E1E0811EEB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439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1" name="Rectangle 9">
            <a:extLst>
              <a:ext uri="{FF2B5EF4-FFF2-40B4-BE49-F238E27FC236}">
                <a16:creationId xmlns:a16="http://schemas.microsoft.com/office/drawing/2014/main" id="{2E5F4724-B579-4950-93B8-4D90CB8C45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0" y="457200"/>
            <a:ext cx="0" cy="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2" name="Rectangle 14">
            <a:extLst>
              <a:ext uri="{FF2B5EF4-FFF2-40B4-BE49-F238E27FC236}">
                <a16:creationId xmlns:a16="http://schemas.microsoft.com/office/drawing/2014/main" id="{D494BE8C-1136-4FF9-A0F0-55CC743054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60386" y="931219"/>
            <a:ext cx="27122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1200">
              <a:ea typeface="Times New Roman" panose="02020603050405020304" pitchFamily="18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1200">
                <a:latin typeface="Arial" panose="020B0604020202020204" pitchFamily="34" charset="0"/>
                <a:ea typeface="Times New Roman" panose="02020603050405020304" pitchFamily="18" charset="0"/>
              </a:rPr>
              <a:t>  </a:t>
            </a:r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19" name="TextBox 3">
            <a:extLst>
              <a:ext uri="{FF2B5EF4-FFF2-40B4-BE49-F238E27FC236}">
                <a16:creationId xmlns:a16="http://schemas.microsoft.com/office/drawing/2014/main" id="{64A0DFFB-1EF7-477C-8E82-C002947D0A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334057" y="6379711"/>
            <a:ext cx="2755586" cy="4308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www.worldvaluesday.com</a:t>
            </a:r>
            <a:endParaRPr lang="en-US" altLang="en-US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1B1AE04-5DAB-1442-BF06-67CABAFCD67E}"/>
              </a:ext>
            </a:extLst>
          </p:cNvPr>
          <p:cNvSpPr txBox="1"/>
          <p:nvPr/>
        </p:nvSpPr>
        <p:spPr>
          <a:xfrm>
            <a:off x="2282702" y="1699771"/>
            <a:ext cx="74418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 dirty="0">
                <a:solidFill>
                  <a:schemeClr val="bg2">
                    <a:lumMod val="75000"/>
                  </a:schemeClr>
                </a:solidFill>
              </a:rPr>
              <a:t>Enter a value that is important to you.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3C72142-3D95-E646-BC74-5EB907A7CF42}"/>
              </a:ext>
            </a:extLst>
          </p:cNvPr>
          <p:cNvSpPr txBox="1"/>
          <p:nvPr/>
        </p:nvSpPr>
        <p:spPr>
          <a:xfrm>
            <a:off x="2154786" y="4046648"/>
            <a:ext cx="79544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 dirty="0">
                <a:solidFill>
                  <a:schemeClr val="bg2">
                    <a:lumMod val="75000"/>
                  </a:schemeClr>
                </a:solidFill>
              </a:rPr>
              <a:t>Enter the action you have taken or will take to put that value into action  </a:t>
            </a:r>
          </a:p>
        </p:txBody>
      </p:sp>
      <p:sp>
        <p:nvSpPr>
          <p:cNvPr id="16" name="Text Box 2">
            <a:extLst>
              <a:ext uri="{FF2B5EF4-FFF2-40B4-BE49-F238E27FC236}">
                <a16:creationId xmlns:a16="http://schemas.microsoft.com/office/drawing/2014/main" id="{34120AE8-D87D-8546-B4D3-967582D53D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93254" y="5593761"/>
            <a:ext cx="5562923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4000" b="1" dirty="0">
                <a:solidFill>
                  <a:srgbClr val="808080"/>
                </a:solidFill>
                <a:latin typeface="Aileron Bold" pitchFamily="2" charset="77"/>
                <a:ea typeface="Times New Roman" panose="02020603050405020304" pitchFamily="18" charset="0"/>
                <a:cs typeface="Times New Roman" panose="02020603050405020304" pitchFamily="18" charset="0"/>
              </a:rPr>
              <a:t>#WorldValuesDay</a:t>
            </a:r>
            <a:endParaRPr lang="en-US" altLang="en-US" sz="1400" b="1" dirty="0">
              <a:latin typeface="Aileron Bold" pitchFamily="2" charset="77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75A83AB-3FD1-0EC6-25DD-4BB148CB271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29359" y="5408161"/>
            <a:ext cx="2206943" cy="10790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3690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532</TotalTime>
  <Words>111</Words>
  <Application>Microsoft Office PowerPoint</Application>
  <PresentationFormat>Widescreen</PresentationFormat>
  <Paragraphs>14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Aileron Bold</vt:lpstr>
      <vt:lpstr>Arial</vt:lpstr>
      <vt:lpstr>Arial Rounded MT Bold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Charles Fowler</dc:creator>
  <cp:lastModifiedBy>Charles Fowler</cp:lastModifiedBy>
  <cp:revision>40</cp:revision>
  <dcterms:created xsi:type="dcterms:W3CDTF">2017-07-19T11:52:53Z</dcterms:created>
  <dcterms:modified xsi:type="dcterms:W3CDTF">2023-06-27T10:09:44Z</dcterms:modified>
</cp:coreProperties>
</file>