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55341" y="300984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WE VALUE…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883531" y="3246588"/>
            <a:ext cx="8424936" cy="2077254"/>
          </a:xfrm>
          <a:prstGeom prst="rect">
            <a:avLst/>
          </a:prstGeom>
          <a:ln w="19050">
            <a:solidFill>
              <a:schemeClr val="bg1">
                <a:lumMod val="50000"/>
                <a:alpha val="23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2C42153-D862-4B7B-AAF1-839D41B3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113" y="5483083"/>
            <a:ext cx="46336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</a:t>
            </a:r>
            <a:endParaRPr lang="en-US" altLang="en-US" sz="1400" b="1" dirty="0">
              <a:latin typeface="Aileron Bold" pitchFamily="2" charset="77"/>
            </a:endParaRPr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5418" y="2263955"/>
            <a:ext cx="9281160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SO WE…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183341"/>
            <a:ext cx="8424936" cy="1361203"/>
          </a:xfrm>
          <a:prstGeom prst="rect">
            <a:avLst/>
          </a:prstGeom>
          <a:ln w="19050">
            <a:solidFill>
              <a:schemeClr val="bg1">
                <a:lumMod val="50000"/>
                <a:alpha val="23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55341" y="1575755"/>
            <a:ext cx="744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 that is important to you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786" y="4046648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action you have taken or will take to put that value into action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588" y="5686425"/>
            <a:ext cx="107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add your </a:t>
            </a:r>
          </a:p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logo here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67CCCC1-7BB8-46F9-8623-43747C68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14" y="6269683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B6FBD1-5445-D488-8E26-16DC1A54A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975" y="5316381"/>
            <a:ext cx="2138864" cy="104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2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Aileron Bold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Charles Fowler</cp:lastModifiedBy>
  <cp:revision>36</cp:revision>
  <dcterms:created xsi:type="dcterms:W3CDTF">2017-07-19T11:52:53Z</dcterms:created>
  <dcterms:modified xsi:type="dcterms:W3CDTF">2023-06-27T10:09:27Z</dcterms:modified>
</cp:coreProperties>
</file>