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7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50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23593" y="478289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VALUE… </a:t>
            </a:r>
            <a:endParaRPr lang="en-US" altLang="en-US" b="1" dirty="0">
              <a:latin typeface="Aileron Bold" panose="00000800000000000000" pitchFamily="50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919536" y="3278836"/>
            <a:ext cx="8424936" cy="2119932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459232"/>
            <a:ext cx="8424936" cy="1041851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318705" y="2190243"/>
            <a:ext cx="7626593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I…</a:t>
            </a:r>
            <a:endParaRPr lang="en-US" altLang="en-US" dirty="0">
              <a:latin typeface="Aileron Bold" panose="00000800000000000000" pitchFamily="50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64A0DFFB-1EF7-477C-8E82-C002947D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057" y="6379711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1AE04-5DAB-1442-BF06-67CABAFCD67E}"/>
              </a:ext>
            </a:extLst>
          </p:cNvPr>
          <p:cNvSpPr txBox="1"/>
          <p:nvPr/>
        </p:nvSpPr>
        <p:spPr>
          <a:xfrm>
            <a:off x="2282702" y="1699771"/>
            <a:ext cx="744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C72142-3D95-E646-BC74-5EB907A7CF42}"/>
              </a:ext>
            </a:extLst>
          </p:cNvPr>
          <p:cNvSpPr txBox="1"/>
          <p:nvPr/>
        </p:nvSpPr>
        <p:spPr>
          <a:xfrm>
            <a:off x="2154786" y="4046648"/>
            <a:ext cx="795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put that value into action  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34120AE8-D87D-8546-B4D3-967582D53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3254" y="5593761"/>
            <a:ext cx="55629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</a:t>
            </a:r>
            <a:endParaRPr lang="en-US" altLang="en-US" sz="1400" b="1" dirty="0">
              <a:latin typeface="Aileron Bold" pitchFamily="2" charset="77"/>
            </a:endParaRPr>
          </a:p>
        </p:txBody>
      </p:sp>
      <p:pic>
        <p:nvPicPr>
          <p:cNvPr id="5" name="Picture 4" descr="A logo with text overlay&#10;&#10;Description automatically generated">
            <a:extLst>
              <a:ext uri="{FF2B5EF4-FFF2-40B4-BE49-F238E27FC236}">
                <a16:creationId xmlns:a16="http://schemas.microsoft.com/office/drawing/2014/main" id="{BC3ED15D-6543-3B21-148A-4CB54C5C1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925" y="5426779"/>
            <a:ext cx="2141850" cy="10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111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Aileron Bold</vt:lpstr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Charles Fowler</cp:lastModifiedBy>
  <cp:revision>41</cp:revision>
  <dcterms:created xsi:type="dcterms:W3CDTF">2017-07-19T11:52:53Z</dcterms:created>
  <dcterms:modified xsi:type="dcterms:W3CDTF">2024-04-22T13:29:42Z</dcterms:modified>
</cp:coreProperties>
</file>