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0"/>
  </p:normalViewPr>
  <p:slideViewPr>
    <p:cSldViewPr snapToGrid="0">
      <p:cViewPr varScale="1">
        <p:scale>
          <a:sx n="105" d="100"/>
          <a:sy n="105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</a:pPr>
            <a:r>
              <a:t>Please write the chosen value on the We Value template (this should have been printed out) under “We Value…”</a:t>
            </a:r>
          </a:p>
          <a:p>
            <a:pPr>
              <a:spcBef>
                <a:spcPts val="400"/>
              </a:spcBef>
            </a:pPr>
            <a:endParaRPr/>
          </a:p>
          <a:p>
            <a:pPr>
              <a:spcBef>
                <a:spcPts val="400"/>
              </a:spcBef>
            </a:pPr>
            <a:r>
              <a:t>Then please write the chosen action that everyone will take to put that value into practice. </a:t>
            </a:r>
          </a:p>
          <a:p>
            <a:pPr>
              <a:spcBef>
                <a:spcPts val="400"/>
              </a:spcBef>
            </a:pPr>
            <a:endParaRPr/>
          </a:p>
          <a:p>
            <a:pPr>
              <a:spcBef>
                <a:spcPts val="400"/>
              </a:spcBef>
            </a:pPr>
            <a:r>
              <a:t>If there is time, space and appetite, you can take a photo of the completed/signed We Value template, either on its own or with the group.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2469313" y="599256"/>
            <a:ext cx="746188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8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rPr dirty="0"/>
              <a:t>I VALUE… </a:t>
            </a:r>
          </a:p>
        </p:txBody>
      </p:sp>
      <p:sp>
        <p:nvSpPr>
          <p:cNvPr id="95" name="Subtitle 2"/>
          <p:cNvSpPr/>
          <p:nvPr/>
        </p:nvSpPr>
        <p:spPr>
          <a:xfrm>
            <a:off x="1919535" y="3278835"/>
            <a:ext cx="8424938" cy="2119933"/>
          </a:xfrm>
          <a:prstGeom prst="rect">
            <a:avLst/>
          </a:prstGeom>
          <a:ln w="19050">
            <a:solidFill>
              <a:srgbClr val="808080">
                <a:alpha val="22000"/>
              </a:srgbClr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Subtitle 2"/>
          <p:cNvSpPr/>
          <p:nvPr/>
        </p:nvSpPr>
        <p:spPr>
          <a:xfrm>
            <a:off x="1919535" y="1459231"/>
            <a:ext cx="8424938" cy="1041852"/>
          </a:xfrm>
          <a:prstGeom prst="rect">
            <a:avLst/>
          </a:prstGeom>
          <a:ln w="19050">
            <a:solidFill>
              <a:srgbClr val="808080">
                <a:alpha val="22000"/>
              </a:srgbClr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Rectangle 396"/>
          <p:cNvSpPr txBox="1"/>
          <p:nvPr/>
        </p:nvSpPr>
        <p:spPr>
          <a:xfrm>
            <a:off x="2318705" y="2193954"/>
            <a:ext cx="7626593" cy="1285241"/>
          </a:xfrm>
          <a:prstGeom prst="rect">
            <a:avLst/>
          </a:prstGeom>
          <a:ln w="12700">
            <a:miter lim="400000"/>
          </a:ln>
          <a:effectLst>
            <a:outerShdw dist="38100" dir="2700000" rotWithShape="0">
              <a:srgbClr val="000000">
                <a:alpha val="39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274320" bIns="274320" anchor="ctr">
            <a:spAutoFit/>
          </a:bodyPr>
          <a:lstStyle>
            <a:lvl1pPr algn="ctr">
              <a:defRPr sz="48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rPr dirty="0"/>
              <a:t>SO I…</a:t>
            </a:r>
          </a:p>
        </p:txBody>
      </p:sp>
      <p:sp>
        <p:nvSpPr>
          <p:cNvPr id="98" name="Rectangle 14"/>
          <p:cNvSpPr txBox="1"/>
          <p:nvPr/>
        </p:nvSpPr>
        <p:spPr>
          <a:xfrm>
            <a:off x="6001588" y="934674"/>
            <a:ext cx="188824" cy="454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1200"/>
            </a:pPr>
            <a:endParaRPr/>
          </a:p>
          <a:p>
            <a:pPr algn="ctr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</a:p>
        </p:txBody>
      </p:sp>
      <p:sp>
        <p:nvSpPr>
          <p:cNvPr id="99" name="TextBox 3"/>
          <p:cNvSpPr txBox="1"/>
          <p:nvPr/>
        </p:nvSpPr>
        <p:spPr>
          <a:xfrm>
            <a:off x="8375793" y="6322138"/>
            <a:ext cx="3375411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80808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pPr algn="r"/>
            <a:r>
              <a:rPr sz="1400" dirty="0" err="1"/>
              <a:t>www.worldvaluesday.com</a:t>
            </a:r>
            <a:endParaRPr sz="1400" dirty="0"/>
          </a:p>
        </p:txBody>
      </p:sp>
      <p:sp>
        <p:nvSpPr>
          <p:cNvPr id="100" name="TextBox 13"/>
          <p:cNvSpPr txBox="1"/>
          <p:nvPr/>
        </p:nvSpPr>
        <p:spPr>
          <a:xfrm>
            <a:off x="2328421" y="1699771"/>
            <a:ext cx="7350364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r>
              <a:t>Enter a value that is important to you.</a:t>
            </a:r>
          </a:p>
        </p:txBody>
      </p:sp>
      <p:sp>
        <p:nvSpPr>
          <p:cNvPr id="101" name="TextBox 14"/>
          <p:cNvSpPr txBox="1"/>
          <p:nvPr/>
        </p:nvSpPr>
        <p:spPr>
          <a:xfrm>
            <a:off x="2200505" y="4046647"/>
            <a:ext cx="786299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r>
              <a:t>Enter the action you have taken or will take to put that value into action  </a:t>
            </a:r>
          </a:p>
        </p:txBody>
      </p:sp>
      <p:sp>
        <p:nvSpPr>
          <p:cNvPr id="102" name="Text Box 2"/>
          <p:cNvSpPr txBox="1"/>
          <p:nvPr/>
        </p:nvSpPr>
        <p:spPr>
          <a:xfrm>
            <a:off x="4338973" y="5593760"/>
            <a:ext cx="5471484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0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t>#WorldValuesDay</a:t>
            </a:r>
          </a:p>
        </p:txBody>
      </p:sp>
      <p:pic>
        <p:nvPicPr>
          <p:cNvPr id="103" name="WVD 2025 - White Background.png" descr="WVD 2025 - White Backgroun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3499" y="5497915"/>
            <a:ext cx="1638249" cy="7968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Janic Gorayeb</cp:lastModifiedBy>
  <cp:revision>2</cp:revision>
  <dcterms:modified xsi:type="dcterms:W3CDTF">2025-08-15T03:42:01Z</dcterms:modified>
</cp:coreProperties>
</file>