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720"/>
  </p:normalViewPr>
  <p:slideViewPr>
    <p:cSldViewPr snapToGrid="0">
      <p:cViewPr varScale="1">
        <p:scale>
          <a:sx n="88" d="100"/>
          <a:sy n="88" d="100"/>
        </p:scale>
        <p:origin x="17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940460">
              <a:spcBef>
                <a:spcPts val="400"/>
              </a:spcBef>
            </a:pPr>
            <a:r>
              <a:t>Please write the chosen value on the We Value template (this should have been printed out) under “We Value…”</a:t>
            </a:r>
          </a:p>
          <a:p>
            <a:pPr defTabSz="940460">
              <a:spcBef>
                <a:spcPts val="400"/>
              </a:spcBef>
            </a:pPr>
            <a:endParaRPr/>
          </a:p>
          <a:p>
            <a:pPr defTabSz="940460">
              <a:spcBef>
                <a:spcPts val="400"/>
              </a:spcBef>
            </a:pPr>
            <a:r>
              <a:t>Then please write the chosen action that everyone will take to put that value into practice. </a:t>
            </a:r>
          </a:p>
          <a:p>
            <a:pPr defTabSz="940460">
              <a:spcBef>
                <a:spcPts val="400"/>
              </a:spcBef>
            </a:pPr>
            <a:endParaRPr/>
          </a:p>
          <a:p>
            <a:pPr defTabSz="940460">
              <a:spcBef>
                <a:spcPts val="400"/>
              </a:spcBef>
            </a:pPr>
            <a:r>
              <a:t>If there is time, space and appetite, you can take a photo of the completed/signed We Value template, either on its own or with the group.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/>
        </p:nvSpPr>
        <p:spPr>
          <a:xfrm>
            <a:off x="2401060" y="421951"/>
            <a:ext cx="7461886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48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t>WE VALUE… </a:t>
            </a:r>
          </a:p>
        </p:txBody>
      </p:sp>
      <p:sp>
        <p:nvSpPr>
          <p:cNvPr id="95" name="Subtitle 2"/>
          <p:cNvSpPr/>
          <p:nvPr/>
        </p:nvSpPr>
        <p:spPr>
          <a:xfrm>
            <a:off x="1883530" y="3246588"/>
            <a:ext cx="8424938" cy="2077255"/>
          </a:xfrm>
          <a:prstGeom prst="rect">
            <a:avLst/>
          </a:prstGeom>
          <a:ln w="19050">
            <a:solidFill>
              <a:srgbClr val="808080">
                <a:alpha val="23000"/>
              </a:srgbClr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Text Box 2"/>
          <p:cNvSpPr txBox="1"/>
          <p:nvPr/>
        </p:nvSpPr>
        <p:spPr>
          <a:xfrm>
            <a:off x="4245833" y="5483083"/>
            <a:ext cx="4542251" cy="701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40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t>#WorldValuesDay</a:t>
            </a:r>
          </a:p>
        </p:txBody>
      </p:sp>
      <p:sp>
        <p:nvSpPr>
          <p:cNvPr id="97" name="Rectangle 396"/>
          <p:cNvSpPr txBox="1"/>
          <p:nvPr/>
        </p:nvSpPr>
        <p:spPr>
          <a:xfrm>
            <a:off x="1455417" y="2267666"/>
            <a:ext cx="9281161" cy="1285241"/>
          </a:xfrm>
          <a:prstGeom prst="rect">
            <a:avLst/>
          </a:prstGeom>
          <a:ln w="12700">
            <a:miter lim="400000"/>
          </a:ln>
          <a:effectLst>
            <a:outerShdw dist="38100" dir="2700000" rotWithShape="0">
              <a:srgbClr val="000000">
                <a:alpha val="39999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74320" tIns="274320" rIns="274320" bIns="274320" anchor="ctr">
            <a:spAutoFit/>
          </a:bodyPr>
          <a:lstStyle>
            <a:lvl1pPr algn="ctr">
              <a:defRPr sz="4800" b="1">
                <a:solidFill>
                  <a:srgbClr val="808080"/>
                </a:solidFill>
                <a:latin typeface="Aileron Bold"/>
                <a:ea typeface="Aileron Bold"/>
                <a:cs typeface="Aileron Bold"/>
                <a:sym typeface="Aileron Bold"/>
              </a:defRPr>
            </a:lvl1pPr>
          </a:lstStyle>
          <a:p>
            <a:r>
              <a:t>SO WE… </a:t>
            </a:r>
          </a:p>
        </p:txBody>
      </p:sp>
      <p:sp>
        <p:nvSpPr>
          <p:cNvPr id="98" name="Rectangle 14"/>
          <p:cNvSpPr txBox="1"/>
          <p:nvPr/>
        </p:nvSpPr>
        <p:spPr>
          <a:xfrm>
            <a:off x="6001588" y="934674"/>
            <a:ext cx="188824" cy="454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 anchor="ctr">
            <a:spAutoFit/>
          </a:bodyPr>
          <a:lstStyle/>
          <a:p>
            <a:pPr algn="ctr">
              <a:defRPr sz="1200"/>
            </a:pPr>
            <a:endParaRPr/>
          </a:p>
          <a:p>
            <a:pPr algn="ctr">
              <a:defRPr sz="1200">
                <a:latin typeface="Arial"/>
                <a:ea typeface="Arial"/>
                <a:cs typeface="Arial"/>
                <a:sym typeface="Arial"/>
              </a:defRPr>
            </a:pPr>
            <a:r>
              <a:t>  </a:t>
            </a:r>
          </a:p>
        </p:txBody>
      </p:sp>
      <p:sp>
        <p:nvSpPr>
          <p:cNvPr id="99" name="Subtitle 2"/>
          <p:cNvSpPr/>
          <p:nvPr/>
        </p:nvSpPr>
        <p:spPr>
          <a:xfrm>
            <a:off x="1919535" y="1183341"/>
            <a:ext cx="8424938" cy="1361204"/>
          </a:xfrm>
          <a:prstGeom prst="rect">
            <a:avLst/>
          </a:prstGeom>
          <a:ln w="19050">
            <a:solidFill>
              <a:srgbClr val="808080">
                <a:alpha val="23000"/>
              </a:srgbClr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TextBox 2"/>
          <p:cNvSpPr txBox="1"/>
          <p:nvPr/>
        </p:nvSpPr>
        <p:spPr>
          <a:xfrm>
            <a:off x="2401060" y="1575754"/>
            <a:ext cx="735036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r>
              <a:t>Enter a value that is important to you</a:t>
            </a:r>
          </a:p>
        </p:txBody>
      </p:sp>
      <p:sp>
        <p:nvSpPr>
          <p:cNvPr id="101" name="TextBox 15"/>
          <p:cNvSpPr txBox="1"/>
          <p:nvPr/>
        </p:nvSpPr>
        <p:spPr>
          <a:xfrm>
            <a:off x="2200505" y="4046647"/>
            <a:ext cx="7862994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i="1">
                <a:solidFill>
                  <a:srgbClr val="AFABAB"/>
                </a:solidFill>
              </a:defRPr>
            </a:lvl1pPr>
          </a:lstStyle>
          <a:p>
            <a:r>
              <a:t>Enter the action you have taken or will take to put that value into action  </a:t>
            </a:r>
          </a:p>
        </p:txBody>
      </p:sp>
      <p:sp>
        <p:nvSpPr>
          <p:cNvPr id="102" name="TextBox 17"/>
          <p:cNvSpPr txBox="1"/>
          <p:nvPr/>
        </p:nvSpPr>
        <p:spPr>
          <a:xfrm>
            <a:off x="174307" y="5686425"/>
            <a:ext cx="975567" cy="6251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i="1">
                <a:solidFill>
                  <a:srgbClr val="AFABAB"/>
                </a:solidFill>
              </a:defRPr>
            </a:pPr>
            <a:r>
              <a:t>add your </a:t>
            </a:r>
          </a:p>
          <a:p>
            <a:pPr>
              <a:defRPr i="1">
                <a:solidFill>
                  <a:srgbClr val="AFABAB"/>
                </a:solidFill>
              </a:defRPr>
            </a:pPr>
            <a:r>
              <a:t>logo here</a:t>
            </a:r>
          </a:p>
        </p:txBody>
      </p:sp>
      <p:sp>
        <p:nvSpPr>
          <p:cNvPr id="103" name="TextBox 3"/>
          <p:cNvSpPr txBox="1"/>
          <p:nvPr/>
        </p:nvSpPr>
        <p:spPr>
          <a:xfrm>
            <a:off x="8312202" y="6229049"/>
            <a:ext cx="3208396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80808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pPr algn="r"/>
            <a:r>
              <a:rPr dirty="0" err="1"/>
              <a:t>www.worldvaluesday.com</a:t>
            </a:r>
            <a:endParaRPr dirty="0"/>
          </a:p>
        </p:txBody>
      </p:sp>
      <p:pic>
        <p:nvPicPr>
          <p:cNvPr id="104" name="WVD 2025 - White Background.png" descr="WVD 2025 - White Backgroun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6400" y="5540029"/>
            <a:ext cx="1568040" cy="7627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Janic Gorayeb</cp:lastModifiedBy>
  <cp:revision>1</cp:revision>
  <dcterms:modified xsi:type="dcterms:W3CDTF">2025-08-15T14:16:01Z</dcterms:modified>
</cp:coreProperties>
</file>