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" name="Shape 10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</a:pPr>
            <a:r>
              <a:t>Please write the chosen value on the We Value template (this should have been printed out) under “We Value…”</a:t>
            </a:r>
          </a:p>
          <a:p>
            <a:pPr>
              <a:spcBef>
                <a:spcPts val="400"/>
              </a:spcBef>
            </a:pPr>
          </a:p>
          <a:p>
            <a:pPr>
              <a:spcBef>
                <a:spcPts val="400"/>
              </a:spcBef>
            </a:pPr>
            <a:r>
              <a:t>Then please write the chosen action that everyone will take to put that value into practice. </a:t>
            </a:r>
          </a:p>
          <a:p>
            <a:pPr>
              <a:spcBef>
                <a:spcPts val="400"/>
              </a:spcBef>
            </a:pPr>
          </a:p>
          <a:p>
            <a:pPr>
              <a:spcBef>
                <a:spcPts val="400"/>
              </a:spcBef>
            </a:pPr>
            <a:r>
              <a:t>If there is time, space and appetite, you can take a photo of the completed/signed We Value template, either on its own or with the group.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/>
        </p:nvSpPr>
        <p:spPr>
          <a:xfrm>
            <a:off x="2469313" y="599256"/>
            <a:ext cx="7461885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48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I VALUE… </a:t>
            </a:r>
          </a:p>
        </p:txBody>
      </p:sp>
      <p:sp>
        <p:nvSpPr>
          <p:cNvPr id="95" name="Subtitle 2"/>
          <p:cNvSpPr/>
          <p:nvPr/>
        </p:nvSpPr>
        <p:spPr>
          <a:xfrm>
            <a:off x="1919535" y="3278835"/>
            <a:ext cx="8424938" cy="2119933"/>
          </a:xfrm>
          <a:prstGeom prst="rect">
            <a:avLst/>
          </a:prstGeom>
          <a:ln w="19050">
            <a:solidFill>
              <a:srgbClr val="808080">
                <a:alpha val="22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Subtitle 2"/>
          <p:cNvSpPr/>
          <p:nvPr/>
        </p:nvSpPr>
        <p:spPr>
          <a:xfrm>
            <a:off x="1919535" y="1459231"/>
            <a:ext cx="8424938" cy="1041852"/>
          </a:xfrm>
          <a:prstGeom prst="rect">
            <a:avLst/>
          </a:prstGeom>
          <a:ln w="19050">
            <a:solidFill>
              <a:srgbClr val="808080">
                <a:alpha val="22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Rectangle 396"/>
          <p:cNvSpPr txBox="1"/>
          <p:nvPr/>
        </p:nvSpPr>
        <p:spPr>
          <a:xfrm>
            <a:off x="2318705" y="2193954"/>
            <a:ext cx="7626593" cy="1285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0" dist="38100" dir="2700000">
              <a:srgbClr val="000000">
                <a:alpha val="39999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4320" tIns="274320" rIns="274320" bIns="274320" anchor="ctr">
            <a:spAutoFit/>
          </a:bodyPr>
          <a:lstStyle>
            <a:lvl1pPr algn="ctr">
              <a:defRPr b="1" sz="48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SO I…</a:t>
            </a:r>
          </a:p>
        </p:txBody>
      </p:sp>
      <p:sp>
        <p:nvSpPr>
          <p:cNvPr id="98" name="Rectangle 14"/>
          <p:cNvSpPr txBox="1"/>
          <p:nvPr/>
        </p:nvSpPr>
        <p:spPr>
          <a:xfrm>
            <a:off x="6001588" y="934674"/>
            <a:ext cx="188824" cy="45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 algn="ctr">
              <a:defRPr sz="1200"/>
            </a:pPr>
          </a:p>
          <a:p>
            <a:pPr algn="ctr"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t>  </a:t>
            </a:r>
          </a:p>
        </p:txBody>
      </p:sp>
      <p:sp>
        <p:nvSpPr>
          <p:cNvPr id="99" name="TextBox 13"/>
          <p:cNvSpPr txBox="1"/>
          <p:nvPr/>
        </p:nvSpPr>
        <p:spPr>
          <a:xfrm>
            <a:off x="2328421" y="1699771"/>
            <a:ext cx="7350364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>
                <a:solidFill>
                  <a:srgbClr val="AFABAB"/>
                </a:solidFill>
              </a:defRPr>
            </a:lvl1pPr>
          </a:lstStyle>
          <a:p>
            <a:pPr/>
            <a:r>
              <a:t>Enter a value that is important to you.</a:t>
            </a:r>
          </a:p>
        </p:txBody>
      </p:sp>
      <p:sp>
        <p:nvSpPr>
          <p:cNvPr id="100" name="TextBox 14"/>
          <p:cNvSpPr txBox="1"/>
          <p:nvPr/>
        </p:nvSpPr>
        <p:spPr>
          <a:xfrm>
            <a:off x="2200505" y="4046647"/>
            <a:ext cx="786299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>
                <a:solidFill>
                  <a:srgbClr val="AFABAB"/>
                </a:solidFill>
              </a:defRPr>
            </a:lvl1pPr>
          </a:lstStyle>
          <a:p>
            <a:pPr/>
            <a:r>
              <a:t>Enter the action you have taken or will take to put that value into action  </a:t>
            </a:r>
          </a:p>
        </p:txBody>
      </p:sp>
      <p:sp>
        <p:nvSpPr>
          <p:cNvPr id="101" name="Text Box 2"/>
          <p:cNvSpPr txBox="1"/>
          <p:nvPr/>
        </p:nvSpPr>
        <p:spPr>
          <a:xfrm>
            <a:off x="4338973" y="5593760"/>
            <a:ext cx="5471484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#WorldValuesDay</a:t>
            </a:r>
          </a:p>
        </p:txBody>
      </p:sp>
      <p:pic>
        <p:nvPicPr>
          <p:cNvPr id="102" name="WVD Final Logo Resized.jpeg" descr="WVD Final Logo Resized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54497" y="5803125"/>
            <a:ext cx="1629781" cy="7010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